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88" r:id="rId8"/>
    <p:sldId id="289" r:id="rId9"/>
    <p:sldId id="290" r:id="rId10"/>
    <p:sldId id="292" r:id="rId11"/>
    <p:sldId id="267" r:id="rId12"/>
    <p:sldId id="284" r:id="rId13"/>
    <p:sldId id="285" r:id="rId14"/>
    <p:sldId id="291" r:id="rId15"/>
    <p:sldId id="286" r:id="rId16"/>
  </p:sldIdLst>
  <p:sldSz cx="9144000" cy="5143500" type="screen16x9"/>
  <p:notesSz cx="6858000" cy="9144000"/>
  <p:embeddedFontLst>
    <p:embeddedFont>
      <p:font typeface="Comic Neue" panose="020B0604020202020204" charset="0"/>
      <p:regular r:id="rId18"/>
      <p:bold r:id="rId19"/>
      <p:italic r:id="rId20"/>
      <p:boldItalic r:id="rId21"/>
    </p:embeddedFont>
    <p:embeddedFont>
      <p:font typeface="Andalus" panose="02020603050405020304" pitchFamily="18" charset="-78"/>
      <p:regular r:id="rId22"/>
    </p:embeddedFont>
    <p:embeddedFont>
      <p:font typeface="Bebas Neue" panose="020B0604020202020204" charset="0"/>
      <p:regular r:id="rId23"/>
    </p:embeddedFont>
    <p:embeddedFont>
      <p:font typeface="Adobe Ming Std L" panose="02020300000000000000" charset="-128"/>
      <p:regular r:id="rId24"/>
    </p:embeddedFont>
    <p:embeddedFont>
      <p:font typeface="Righteou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2D0F2-E1F4-43F8-B8F8-939094DC1FCE}">
  <a:tblStyle styleId="{9D32D0F2-E1F4-43F8-B8F8-939094DC1F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 autoAdjust="0"/>
    <p:restoredTop sz="94745"/>
  </p:normalViewPr>
  <p:slideViewPr>
    <p:cSldViewPr snapToGrid="0">
      <p:cViewPr varScale="1">
        <p:scale>
          <a:sx n="110" d="100"/>
          <a:sy n="110" d="100"/>
        </p:scale>
        <p:origin x="4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1A539-2B6A-49E4-B8B6-DDB2B029CB36}" type="doc">
      <dgm:prSet loTypeId="urn:microsoft.com/office/officeart/2005/8/layout/cycle2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9B1831-93EF-4444-96BB-2613BF3B143B}">
      <dgm:prSet phldrT="[نص]"/>
      <dgm:spPr/>
      <dgm:t>
        <a:bodyPr/>
        <a:lstStyle/>
        <a:p>
          <a:pPr>
            <a:buNone/>
          </a:pPr>
          <a:r>
            <a:rPr lang="en-US" dirty="0"/>
            <a:t>Web scraping </a:t>
          </a:r>
        </a:p>
      </dgm:t>
    </dgm:pt>
    <dgm:pt modelId="{FD9C17D3-70FA-4B71-B3D7-9685BF048A5F}" type="parTrans" cxnId="{E16388C1-D810-4B17-A7AD-A0222AA40B00}">
      <dgm:prSet/>
      <dgm:spPr/>
      <dgm:t>
        <a:bodyPr/>
        <a:lstStyle/>
        <a:p>
          <a:endParaRPr lang="en-US"/>
        </a:p>
      </dgm:t>
    </dgm:pt>
    <dgm:pt modelId="{792F464C-6B7C-4F46-9E98-DFD6594B6BAF}" type="sibTrans" cxnId="{E16388C1-D810-4B17-A7AD-A0222AA40B00}">
      <dgm:prSet/>
      <dgm:spPr/>
      <dgm:t>
        <a:bodyPr/>
        <a:lstStyle/>
        <a:p>
          <a:endParaRPr lang="en-US"/>
        </a:p>
      </dgm:t>
    </dgm:pt>
    <dgm:pt modelId="{4B9C4639-60C3-4BEE-8BB9-4DF3440BBB95}">
      <dgm:prSet phldrT="[نص]"/>
      <dgm:spPr/>
      <dgm:t>
        <a:bodyPr/>
        <a:lstStyle/>
        <a:p>
          <a:pPr>
            <a:buNone/>
          </a:pPr>
          <a:r>
            <a:rPr lang="en-US" dirty="0"/>
            <a:t>Data cleaning</a:t>
          </a:r>
        </a:p>
      </dgm:t>
    </dgm:pt>
    <dgm:pt modelId="{32CAB440-F354-456E-B893-3CFC3F1C6DD4}" type="parTrans" cxnId="{D4B25F6E-CAA1-44B8-8C3E-23B7AA710E41}">
      <dgm:prSet/>
      <dgm:spPr/>
      <dgm:t>
        <a:bodyPr/>
        <a:lstStyle/>
        <a:p>
          <a:endParaRPr lang="en-US"/>
        </a:p>
      </dgm:t>
    </dgm:pt>
    <dgm:pt modelId="{432BF1DA-3A37-4A86-BE97-F9ED473ED58E}" type="sibTrans" cxnId="{D4B25F6E-CAA1-44B8-8C3E-23B7AA710E41}">
      <dgm:prSet/>
      <dgm:spPr/>
      <dgm:t>
        <a:bodyPr/>
        <a:lstStyle/>
        <a:p>
          <a:endParaRPr lang="en-US"/>
        </a:p>
      </dgm:t>
    </dgm:pt>
    <dgm:pt modelId="{0CAFD6E8-B950-4F25-83DD-15A81F65670D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Models application</a:t>
          </a:r>
        </a:p>
      </dgm:t>
    </dgm:pt>
    <dgm:pt modelId="{37429F5A-3747-4D08-9405-E599E6F20F01}" type="parTrans" cxnId="{AB70F707-A4C8-4DCD-8140-8E7B89F93595}">
      <dgm:prSet/>
      <dgm:spPr/>
      <dgm:t>
        <a:bodyPr/>
        <a:lstStyle/>
        <a:p>
          <a:endParaRPr lang="en-US"/>
        </a:p>
      </dgm:t>
    </dgm:pt>
    <dgm:pt modelId="{1A4D419D-DD7D-40E8-BE58-E07C4C59530D}" type="sibTrans" cxnId="{AB70F707-A4C8-4DCD-8140-8E7B89F93595}">
      <dgm:prSet/>
      <dgm:spPr/>
      <dgm:t>
        <a:bodyPr/>
        <a:lstStyle/>
        <a:p>
          <a:endParaRPr lang="en-US"/>
        </a:p>
      </dgm:t>
    </dgm:pt>
    <dgm:pt modelId="{6BA89F01-B41B-44A8-9877-3B87745A0155}">
      <dgm:prSet phldrT="[نص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Data validation</a:t>
          </a:r>
        </a:p>
      </dgm:t>
    </dgm:pt>
    <dgm:pt modelId="{BC5041BA-CD6C-47B5-B1E7-56D4D7BE1620}" type="parTrans" cxnId="{B70A5ED8-EA7A-4BFF-8985-7049C6E05AF8}">
      <dgm:prSet/>
      <dgm:spPr/>
      <dgm:t>
        <a:bodyPr/>
        <a:lstStyle/>
        <a:p>
          <a:endParaRPr lang="en-US"/>
        </a:p>
      </dgm:t>
    </dgm:pt>
    <dgm:pt modelId="{A0707199-37EF-43EE-9781-3B24595CDCAA}" type="sibTrans" cxnId="{B70A5ED8-EA7A-4BFF-8985-7049C6E05AF8}">
      <dgm:prSet/>
      <dgm:spPr/>
      <dgm:t>
        <a:bodyPr/>
        <a:lstStyle/>
        <a:p>
          <a:endParaRPr lang="en-US"/>
        </a:p>
      </dgm:t>
    </dgm:pt>
    <dgm:pt modelId="{243FDD86-2E6F-4FFC-BCCC-BC84DDF2DD35}">
      <dgm:prSet phldrT="[نص]"/>
      <dgm:spPr/>
      <dgm:t>
        <a:bodyPr/>
        <a:lstStyle/>
        <a:p>
          <a:pPr>
            <a:buNone/>
          </a:pPr>
          <a:r>
            <a:rPr lang="en-US" dirty="0">
              <a:solidFill>
                <a:schemeClr val="bg2"/>
              </a:solidFill>
            </a:rPr>
            <a:t>Data visualizing</a:t>
          </a:r>
        </a:p>
      </dgm:t>
    </dgm:pt>
    <dgm:pt modelId="{D9F14D77-85E5-4425-A6CA-BF15C815F882}" type="parTrans" cxnId="{25C91CCA-8B43-4093-9670-0321A4FF4AFA}">
      <dgm:prSet/>
      <dgm:spPr/>
      <dgm:t>
        <a:bodyPr/>
        <a:lstStyle/>
        <a:p>
          <a:endParaRPr lang="en-US"/>
        </a:p>
      </dgm:t>
    </dgm:pt>
    <dgm:pt modelId="{F8B4EF38-28B5-41C2-9B50-65DF98341682}" type="sibTrans" cxnId="{25C91CCA-8B43-4093-9670-0321A4FF4AFA}">
      <dgm:prSet/>
      <dgm:spPr/>
      <dgm:t>
        <a:bodyPr/>
        <a:lstStyle/>
        <a:p>
          <a:endParaRPr lang="en-US"/>
        </a:p>
      </dgm:t>
    </dgm:pt>
    <dgm:pt modelId="{9A9E9B20-CA37-4806-BAD4-3923D9DC75E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Predicting the top Movies </a:t>
          </a:r>
        </a:p>
      </dgm:t>
    </dgm:pt>
    <dgm:pt modelId="{FAD66357-FF06-4370-AC9D-46A5EE03616A}" type="parTrans" cxnId="{103BA8F6-9071-41C8-B694-633979D4DC93}">
      <dgm:prSet/>
      <dgm:spPr/>
      <dgm:t>
        <a:bodyPr/>
        <a:lstStyle/>
        <a:p>
          <a:endParaRPr lang="en-US"/>
        </a:p>
      </dgm:t>
    </dgm:pt>
    <dgm:pt modelId="{FBFFA31B-7E8A-4B12-840D-140554C53F92}" type="sibTrans" cxnId="{103BA8F6-9071-41C8-B694-633979D4DC93}">
      <dgm:prSet/>
      <dgm:spPr/>
      <dgm:t>
        <a:bodyPr/>
        <a:lstStyle/>
        <a:p>
          <a:endParaRPr lang="en-US"/>
        </a:p>
      </dgm:t>
    </dgm:pt>
    <dgm:pt modelId="{7A5067B7-C4E4-459C-BBB1-09E3CDC35ACA}" type="pres">
      <dgm:prSet presAssocID="{A241A539-2B6A-49E4-B8B6-DDB2B029CB3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B5F74278-6B45-403A-AC46-4F1C04A01EAC}" type="pres">
      <dgm:prSet presAssocID="{0F9B1831-93EF-4444-96BB-2613BF3B143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BB2CC5BD-0455-43D6-B62C-F2303871CD0A}" type="pres">
      <dgm:prSet presAssocID="{792F464C-6B7C-4F46-9E98-DFD6594B6BAF}" presName="sibTrans" presStyleLbl="sibTrans2D1" presStyleIdx="0" presStyleCnt="6"/>
      <dgm:spPr/>
      <dgm:t>
        <a:bodyPr/>
        <a:lstStyle/>
        <a:p>
          <a:pPr rtl="1"/>
          <a:endParaRPr lang="ar-SA"/>
        </a:p>
      </dgm:t>
    </dgm:pt>
    <dgm:pt modelId="{53BDE0C2-B817-4E31-A46A-B8FD9348C082}" type="pres">
      <dgm:prSet presAssocID="{792F464C-6B7C-4F46-9E98-DFD6594B6BAF}" presName="connectorText" presStyleLbl="sibTrans2D1" presStyleIdx="0" presStyleCnt="6"/>
      <dgm:spPr/>
      <dgm:t>
        <a:bodyPr/>
        <a:lstStyle/>
        <a:p>
          <a:pPr rtl="1"/>
          <a:endParaRPr lang="ar-SA"/>
        </a:p>
      </dgm:t>
    </dgm:pt>
    <dgm:pt modelId="{848C1044-49F1-4369-85AE-C5E02190920A}" type="pres">
      <dgm:prSet presAssocID="{4B9C4639-60C3-4BEE-8BB9-4DF3440BBB9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63653A22-AE61-402F-9543-90715D6136F3}" type="pres">
      <dgm:prSet presAssocID="{432BF1DA-3A37-4A86-BE97-F9ED473ED58E}" presName="sibTrans" presStyleLbl="sibTrans2D1" presStyleIdx="1" presStyleCnt="6"/>
      <dgm:spPr/>
      <dgm:t>
        <a:bodyPr/>
        <a:lstStyle/>
        <a:p>
          <a:pPr rtl="1"/>
          <a:endParaRPr lang="ar-SA"/>
        </a:p>
      </dgm:t>
    </dgm:pt>
    <dgm:pt modelId="{21C79933-700D-4451-953E-35D620111828}" type="pres">
      <dgm:prSet presAssocID="{432BF1DA-3A37-4A86-BE97-F9ED473ED58E}" presName="connectorText" presStyleLbl="sibTrans2D1" presStyleIdx="1" presStyleCnt="6"/>
      <dgm:spPr/>
      <dgm:t>
        <a:bodyPr/>
        <a:lstStyle/>
        <a:p>
          <a:pPr rtl="1"/>
          <a:endParaRPr lang="ar-SA"/>
        </a:p>
      </dgm:t>
    </dgm:pt>
    <dgm:pt modelId="{7296A3D3-8865-4245-8FB0-47F29F45F436}" type="pres">
      <dgm:prSet presAssocID="{0CAFD6E8-B950-4F25-83DD-15A81F65670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80AD59D6-8D1B-49FE-AB7C-0CAB7C03EE49}" type="pres">
      <dgm:prSet presAssocID="{1A4D419D-DD7D-40E8-BE58-E07C4C59530D}" presName="sibTrans" presStyleLbl="sibTrans2D1" presStyleIdx="2" presStyleCnt="6"/>
      <dgm:spPr/>
      <dgm:t>
        <a:bodyPr/>
        <a:lstStyle/>
        <a:p>
          <a:pPr rtl="1"/>
          <a:endParaRPr lang="ar-SA"/>
        </a:p>
      </dgm:t>
    </dgm:pt>
    <dgm:pt modelId="{82E409DF-84E6-47CD-98F8-05E3DE61C0CF}" type="pres">
      <dgm:prSet presAssocID="{1A4D419D-DD7D-40E8-BE58-E07C4C59530D}" presName="connectorText" presStyleLbl="sibTrans2D1" presStyleIdx="2" presStyleCnt="6"/>
      <dgm:spPr/>
      <dgm:t>
        <a:bodyPr/>
        <a:lstStyle/>
        <a:p>
          <a:pPr rtl="1"/>
          <a:endParaRPr lang="ar-SA"/>
        </a:p>
      </dgm:t>
    </dgm:pt>
    <dgm:pt modelId="{B7698EED-32B5-47F3-B14A-5CCCDC153353}" type="pres">
      <dgm:prSet presAssocID="{6BA89F01-B41B-44A8-9877-3B87745A0155}" presName="node" presStyleLbl="node1" presStyleIdx="3" presStyleCnt="6" custRadScaleRad="100128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9E542BC-9223-43BE-B395-8278E2E09E90}" type="pres">
      <dgm:prSet presAssocID="{A0707199-37EF-43EE-9781-3B24595CDCAA}" presName="sibTrans" presStyleLbl="sibTrans2D1" presStyleIdx="3" presStyleCnt="6"/>
      <dgm:spPr/>
      <dgm:t>
        <a:bodyPr/>
        <a:lstStyle/>
        <a:p>
          <a:pPr rtl="1"/>
          <a:endParaRPr lang="ar-SA"/>
        </a:p>
      </dgm:t>
    </dgm:pt>
    <dgm:pt modelId="{366BCD72-AD2F-4B08-A077-8EB62629BE78}" type="pres">
      <dgm:prSet presAssocID="{A0707199-37EF-43EE-9781-3B24595CDCAA}" presName="connectorText" presStyleLbl="sibTrans2D1" presStyleIdx="3" presStyleCnt="6"/>
      <dgm:spPr/>
      <dgm:t>
        <a:bodyPr/>
        <a:lstStyle/>
        <a:p>
          <a:pPr rtl="1"/>
          <a:endParaRPr lang="ar-SA"/>
        </a:p>
      </dgm:t>
    </dgm:pt>
    <dgm:pt modelId="{74531DE0-21BA-4F09-941B-BFC00F87F898}" type="pres">
      <dgm:prSet presAssocID="{243FDD86-2E6F-4FFC-BCCC-BC84DDF2DD3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29527E1A-09C4-4B86-B3B3-9A288CCC5097}" type="pres">
      <dgm:prSet presAssocID="{F8B4EF38-28B5-41C2-9B50-65DF98341682}" presName="sibTrans" presStyleLbl="sibTrans2D1" presStyleIdx="4" presStyleCnt="6"/>
      <dgm:spPr/>
      <dgm:t>
        <a:bodyPr/>
        <a:lstStyle/>
        <a:p>
          <a:pPr rtl="1"/>
          <a:endParaRPr lang="ar-SA"/>
        </a:p>
      </dgm:t>
    </dgm:pt>
    <dgm:pt modelId="{D75E345C-C041-48B2-9548-636E478CD1B8}" type="pres">
      <dgm:prSet presAssocID="{F8B4EF38-28B5-41C2-9B50-65DF98341682}" presName="connectorText" presStyleLbl="sibTrans2D1" presStyleIdx="4" presStyleCnt="6"/>
      <dgm:spPr/>
      <dgm:t>
        <a:bodyPr/>
        <a:lstStyle/>
        <a:p>
          <a:pPr rtl="1"/>
          <a:endParaRPr lang="ar-SA"/>
        </a:p>
      </dgm:t>
    </dgm:pt>
    <dgm:pt modelId="{F3063093-3061-40EE-B8B9-9928EEC24714}" type="pres">
      <dgm:prSet presAssocID="{9A9E9B20-CA37-4806-BAD4-3923D9DC75E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B15C4BFB-D17B-4719-98AA-12CEA1FF9057}" type="pres">
      <dgm:prSet presAssocID="{FBFFA31B-7E8A-4B12-840D-140554C53F92}" presName="sibTrans" presStyleLbl="sibTrans2D1" presStyleIdx="5" presStyleCnt="6"/>
      <dgm:spPr/>
      <dgm:t>
        <a:bodyPr/>
        <a:lstStyle/>
        <a:p>
          <a:pPr rtl="1"/>
          <a:endParaRPr lang="ar-SA"/>
        </a:p>
      </dgm:t>
    </dgm:pt>
    <dgm:pt modelId="{7877BC40-F852-4F0F-865D-09BD08465FBF}" type="pres">
      <dgm:prSet presAssocID="{FBFFA31B-7E8A-4B12-840D-140554C53F92}" presName="connectorText" presStyleLbl="sibTrans2D1" presStyleIdx="5" presStyleCnt="6"/>
      <dgm:spPr/>
      <dgm:t>
        <a:bodyPr/>
        <a:lstStyle/>
        <a:p>
          <a:pPr rtl="1"/>
          <a:endParaRPr lang="ar-SA"/>
        </a:p>
      </dgm:t>
    </dgm:pt>
  </dgm:ptLst>
  <dgm:cxnLst>
    <dgm:cxn modelId="{DB4A8400-1D87-4831-A4E5-A7B49AC72832}" type="presOf" srcId="{FBFFA31B-7E8A-4B12-840D-140554C53F92}" destId="{7877BC40-F852-4F0F-865D-09BD08465FBF}" srcOrd="1" destOrd="0" presId="urn:microsoft.com/office/officeart/2005/8/layout/cycle2"/>
    <dgm:cxn modelId="{24F33196-53CF-4CE2-B9D1-D79EAC0B1808}" type="presOf" srcId="{9A9E9B20-CA37-4806-BAD4-3923D9DC75E6}" destId="{F3063093-3061-40EE-B8B9-9928EEC24714}" srcOrd="0" destOrd="0" presId="urn:microsoft.com/office/officeart/2005/8/layout/cycle2"/>
    <dgm:cxn modelId="{63A4E3FB-C5C0-42DB-8684-1CBC9EA2A454}" type="presOf" srcId="{243FDD86-2E6F-4FFC-BCCC-BC84DDF2DD35}" destId="{74531DE0-21BA-4F09-941B-BFC00F87F898}" srcOrd="0" destOrd="0" presId="urn:microsoft.com/office/officeart/2005/8/layout/cycle2"/>
    <dgm:cxn modelId="{F00C5879-7ABA-4DE6-83F2-954523DFA263}" type="presOf" srcId="{A241A539-2B6A-49E4-B8B6-DDB2B029CB36}" destId="{7A5067B7-C4E4-459C-BBB1-09E3CDC35ACA}" srcOrd="0" destOrd="0" presId="urn:microsoft.com/office/officeart/2005/8/layout/cycle2"/>
    <dgm:cxn modelId="{25C91CCA-8B43-4093-9670-0321A4FF4AFA}" srcId="{A241A539-2B6A-49E4-B8B6-DDB2B029CB36}" destId="{243FDD86-2E6F-4FFC-BCCC-BC84DDF2DD35}" srcOrd="4" destOrd="0" parTransId="{D9F14D77-85E5-4425-A6CA-BF15C815F882}" sibTransId="{F8B4EF38-28B5-41C2-9B50-65DF98341682}"/>
    <dgm:cxn modelId="{D4B25F6E-CAA1-44B8-8C3E-23B7AA710E41}" srcId="{A241A539-2B6A-49E4-B8B6-DDB2B029CB36}" destId="{4B9C4639-60C3-4BEE-8BB9-4DF3440BBB95}" srcOrd="1" destOrd="0" parTransId="{32CAB440-F354-456E-B893-3CFC3F1C6DD4}" sibTransId="{432BF1DA-3A37-4A86-BE97-F9ED473ED58E}"/>
    <dgm:cxn modelId="{A113E42D-CAA6-46EB-A0F8-A1B68D3A37B1}" type="presOf" srcId="{F8B4EF38-28B5-41C2-9B50-65DF98341682}" destId="{D75E345C-C041-48B2-9548-636E478CD1B8}" srcOrd="1" destOrd="0" presId="urn:microsoft.com/office/officeart/2005/8/layout/cycle2"/>
    <dgm:cxn modelId="{AB70F707-A4C8-4DCD-8140-8E7B89F93595}" srcId="{A241A539-2B6A-49E4-B8B6-DDB2B029CB36}" destId="{0CAFD6E8-B950-4F25-83DD-15A81F65670D}" srcOrd="2" destOrd="0" parTransId="{37429F5A-3747-4D08-9405-E599E6F20F01}" sibTransId="{1A4D419D-DD7D-40E8-BE58-E07C4C59530D}"/>
    <dgm:cxn modelId="{4869C608-C500-4DA2-B45E-85388778292C}" type="presOf" srcId="{432BF1DA-3A37-4A86-BE97-F9ED473ED58E}" destId="{63653A22-AE61-402F-9543-90715D6136F3}" srcOrd="0" destOrd="0" presId="urn:microsoft.com/office/officeart/2005/8/layout/cycle2"/>
    <dgm:cxn modelId="{03E0756E-866F-43EB-B079-E64C2AE8B0CC}" type="presOf" srcId="{4B9C4639-60C3-4BEE-8BB9-4DF3440BBB95}" destId="{848C1044-49F1-4369-85AE-C5E02190920A}" srcOrd="0" destOrd="0" presId="urn:microsoft.com/office/officeart/2005/8/layout/cycle2"/>
    <dgm:cxn modelId="{B1CC5360-BEAF-429A-9D45-E3F13632A11D}" type="presOf" srcId="{0F9B1831-93EF-4444-96BB-2613BF3B143B}" destId="{B5F74278-6B45-403A-AC46-4F1C04A01EAC}" srcOrd="0" destOrd="0" presId="urn:microsoft.com/office/officeart/2005/8/layout/cycle2"/>
    <dgm:cxn modelId="{103BA8F6-9071-41C8-B694-633979D4DC93}" srcId="{A241A539-2B6A-49E4-B8B6-DDB2B029CB36}" destId="{9A9E9B20-CA37-4806-BAD4-3923D9DC75E6}" srcOrd="5" destOrd="0" parTransId="{FAD66357-FF06-4370-AC9D-46A5EE03616A}" sibTransId="{FBFFA31B-7E8A-4B12-840D-140554C53F92}"/>
    <dgm:cxn modelId="{B58CFFAC-2542-4E8C-B184-85BAD9BD497A}" type="presOf" srcId="{1A4D419D-DD7D-40E8-BE58-E07C4C59530D}" destId="{82E409DF-84E6-47CD-98F8-05E3DE61C0CF}" srcOrd="1" destOrd="0" presId="urn:microsoft.com/office/officeart/2005/8/layout/cycle2"/>
    <dgm:cxn modelId="{D0C63A15-DB36-4D44-9104-8ACC594B8F14}" type="presOf" srcId="{FBFFA31B-7E8A-4B12-840D-140554C53F92}" destId="{B15C4BFB-D17B-4719-98AA-12CEA1FF9057}" srcOrd="0" destOrd="0" presId="urn:microsoft.com/office/officeart/2005/8/layout/cycle2"/>
    <dgm:cxn modelId="{E16388C1-D810-4B17-A7AD-A0222AA40B00}" srcId="{A241A539-2B6A-49E4-B8B6-DDB2B029CB36}" destId="{0F9B1831-93EF-4444-96BB-2613BF3B143B}" srcOrd="0" destOrd="0" parTransId="{FD9C17D3-70FA-4B71-B3D7-9685BF048A5F}" sibTransId="{792F464C-6B7C-4F46-9E98-DFD6594B6BAF}"/>
    <dgm:cxn modelId="{5330431B-A863-495C-890B-F865CF6DAA6F}" type="presOf" srcId="{792F464C-6B7C-4F46-9E98-DFD6594B6BAF}" destId="{53BDE0C2-B817-4E31-A46A-B8FD9348C082}" srcOrd="1" destOrd="0" presId="urn:microsoft.com/office/officeart/2005/8/layout/cycle2"/>
    <dgm:cxn modelId="{B70A5ED8-EA7A-4BFF-8985-7049C6E05AF8}" srcId="{A241A539-2B6A-49E4-B8B6-DDB2B029CB36}" destId="{6BA89F01-B41B-44A8-9877-3B87745A0155}" srcOrd="3" destOrd="0" parTransId="{BC5041BA-CD6C-47B5-B1E7-56D4D7BE1620}" sibTransId="{A0707199-37EF-43EE-9781-3B24595CDCAA}"/>
    <dgm:cxn modelId="{810EB624-1BC0-43EA-922F-4BB743EDDD23}" type="presOf" srcId="{A0707199-37EF-43EE-9781-3B24595CDCAA}" destId="{E9E542BC-9223-43BE-B395-8278E2E09E90}" srcOrd="0" destOrd="0" presId="urn:microsoft.com/office/officeart/2005/8/layout/cycle2"/>
    <dgm:cxn modelId="{2526028A-30D6-4215-81E7-194336B5DC70}" type="presOf" srcId="{F8B4EF38-28B5-41C2-9B50-65DF98341682}" destId="{29527E1A-09C4-4B86-B3B3-9A288CCC5097}" srcOrd="0" destOrd="0" presId="urn:microsoft.com/office/officeart/2005/8/layout/cycle2"/>
    <dgm:cxn modelId="{01CB2981-4F45-40D6-8C1D-6C63D0E31347}" type="presOf" srcId="{0CAFD6E8-B950-4F25-83DD-15A81F65670D}" destId="{7296A3D3-8865-4245-8FB0-47F29F45F436}" srcOrd="0" destOrd="0" presId="urn:microsoft.com/office/officeart/2005/8/layout/cycle2"/>
    <dgm:cxn modelId="{CC2F4674-1330-4472-AEAA-A2135C07BCDF}" type="presOf" srcId="{A0707199-37EF-43EE-9781-3B24595CDCAA}" destId="{366BCD72-AD2F-4B08-A077-8EB62629BE78}" srcOrd="1" destOrd="0" presId="urn:microsoft.com/office/officeart/2005/8/layout/cycle2"/>
    <dgm:cxn modelId="{428A614F-C88C-4923-8A47-57F923F984BD}" type="presOf" srcId="{432BF1DA-3A37-4A86-BE97-F9ED473ED58E}" destId="{21C79933-700D-4451-953E-35D620111828}" srcOrd="1" destOrd="0" presId="urn:microsoft.com/office/officeart/2005/8/layout/cycle2"/>
    <dgm:cxn modelId="{479E9B47-DB35-4F68-A15C-274E4F868181}" type="presOf" srcId="{1A4D419D-DD7D-40E8-BE58-E07C4C59530D}" destId="{80AD59D6-8D1B-49FE-AB7C-0CAB7C03EE49}" srcOrd="0" destOrd="0" presId="urn:microsoft.com/office/officeart/2005/8/layout/cycle2"/>
    <dgm:cxn modelId="{12990A17-B204-428B-8174-8FECFFA74943}" type="presOf" srcId="{6BA89F01-B41B-44A8-9877-3B87745A0155}" destId="{B7698EED-32B5-47F3-B14A-5CCCDC153353}" srcOrd="0" destOrd="0" presId="urn:microsoft.com/office/officeart/2005/8/layout/cycle2"/>
    <dgm:cxn modelId="{8E2CCACA-4309-4333-A830-78878773CB1D}" type="presOf" srcId="{792F464C-6B7C-4F46-9E98-DFD6594B6BAF}" destId="{BB2CC5BD-0455-43D6-B62C-F2303871CD0A}" srcOrd="0" destOrd="0" presId="urn:microsoft.com/office/officeart/2005/8/layout/cycle2"/>
    <dgm:cxn modelId="{000BAB3E-AFD5-4AE3-B696-DD8B182AD6A3}" type="presParOf" srcId="{7A5067B7-C4E4-459C-BBB1-09E3CDC35ACA}" destId="{B5F74278-6B45-403A-AC46-4F1C04A01EAC}" srcOrd="0" destOrd="0" presId="urn:microsoft.com/office/officeart/2005/8/layout/cycle2"/>
    <dgm:cxn modelId="{B6EEE0FB-3F4C-459F-A25E-13C1830C35A4}" type="presParOf" srcId="{7A5067B7-C4E4-459C-BBB1-09E3CDC35ACA}" destId="{BB2CC5BD-0455-43D6-B62C-F2303871CD0A}" srcOrd="1" destOrd="0" presId="urn:microsoft.com/office/officeart/2005/8/layout/cycle2"/>
    <dgm:cxn modelId="{2A6690E5-7973-4B1F-84C7-CDA5D4F2159C}" type="presParOf" srcId="{BB2CC5BD-0455-43D6-B62C-F2303871CD0A}" destId="{53BDE0C2-B817-4E31-A46A-B8FD9348C082}" srcOrd="0" destOrd="0" presId="urn:microsoft.com/office/officeart/2005/8/layout/cycle2"/>
    <dgm:cxn modelId="{C05D46BB-94DB-49D6-A8C5-4B5110587F9F}" type="presParOf" srcId="{7A5067B7-C4E4-459C-BBB1-09E3CDC35ACA}" destId="{848C1044-49F1-4369-85AE-C5E02190920A}" srcOrd="2" destOrd="0" presId="urn:microsoft.com/office/officeart/2005/8/layout/cycle2"/>
    <dgm:cxn modelId="{DDF01AB9-D69F-46E9-B13C-0D8BEACA5C0F}" type="presParOf" srcId="{7A5067B7-C4E4-459C-BBB1-09E3CDC35ACA}" destId="{63653A22-AE61-402F-9543-90715D6136F3}" srcOrd="3" destOrd="0" presId="urn:microsoft.com/office/officeart/2005/8/layout/cycle2"/>
    <dgm:cxn modelId="{B2F165CF-C4C5-4045-9560-D12F6D2568B8}" type="presParOf" srcId="{63653A22-AE61-402F-9543-90715D6136F3}" destId="{21C79933-700D-4451-953E-35D620111828}" srcOrd="0" destOrd="0" presId="urn:microsoft.com/office/officeart/2005/8/layout/cycle2"/>
    <dgm:cxn modelId="{C82A41BE-B34A-4343-A44D-880A49D61B4E}" type="presParOf" srcId="{7A5067B7-C4E4-459C-BBB1-09E3CDC35ACA}" destId="{7296A3D3-8865-4245-8FB0-47F29F45F436}" srcOrd="4" destOrd="0" presId="urn:microsoft.com/office/officeart/2005/8/layout/cycle2"/>
    <dgm:cxn modelId="{8A92D5D9-B80F-4DDF-B868-BBF18816CCAC}" type="presParOf" srcId="{7A5067B7-C4E4-459C-BBB1-09E3CDC35ACA}" destId="{80AD59D6-8D1B-49FE-AB7C-0CAB7C03EE49}" srcOrd="5" destOrd="0" presId="urn:microsoft.com/office/officeart/2005/8/layout/cycle2"/>
    <dgm:cxn modelId="{38574B3B-69C4-43D8-A56A-1D09823EEE8A}" type="presParOf" srcId="{80AD59D6-8D1B-49FE-AB7C-0CAB7C03EE49}" destId="{82E409DF-84E6-47CD-98F8-05E3DE61C0CF}" srcOrd="0" destOrd="0" presId="urn:microsoft.com/office/officeart/2005/8/layout/cycle2"/>
    <dgm:cxn modelId="{955BC6C9-00E7-4652-8577-DF3D0DACB037}" type="presParOf" srcId="{7A5067B7-C4E4-459C-BBB1-09E3CDC35ACA}" destId="{B7698EED-32B5-47F3-B14A-5CCCDC153353}" srcOrd="6" destOrd="0" presId="urn:microsoft.com/office/officeart/2005/8/layout/cycle2"/>
    <dgm:cxn modelId="{4D42F5C8-8EC3-4FD6-AED3-A459C0EB9C83}" type="presParOf" srcId="{7A5067B7-C4E4-459C-BBB1-09E3CDC35ACA}" destId="{E9E542BC-9223-43BE-B395-8278E2E09E90}" srcOrd="7" destOrd="0" presId="urn:microsoft.com/office/officeart/2005/8/layout/cycle2"/>
    <dgm:cxn modelId="{F0DF06E1-B15C-4A28-88ED-F229A4830575}" type="presParOf" srcId="{E9E542BC-9223-43BE-B395-8278E2E09E90}" destId="{366BCD72-AD2F-4B08-A077-8EB62629BE78}" srcOrd="0" destOrd="0" presId="urn:microsoft.com/office/officeart/2005/8/layout/cycle2"/>
    <dgm:cxn modelId="{7FDFBC8B-4FA1-497F-A72F-CD257108964A}" type="presParOf" srcId="{7A5067B7-C4E4-459C-BBB1-09E3CDC35ACA}" destId="{74531DE0-21BA-4F09-941B-BFC00F87F898}" srcOrd="8" destOrd="0" presId="urn:microsoft.com/office/officeart/2005/8/layout/cycle2"/>
    <dgm:cxn modelId="{245CB5BB-AB9C-409C-B717-8421861C35B1}" type="presParOf" srcId="{7A5067B7-C4E4-459C-BBB1-09E3CDC35ACA}" destId="{29527E1A-09C4-4B86-B3B3-9A288CCC5097}" srcOrd="9" destOrd="0" presId="urn:microsoft.com/office/officeart/2005/8/layout/cycle2"/>
    <dgm:cxn modelId="{F51CD7E3-AA99-4AFA-A099-89C357659F74}" type="presParOf" srcId="{29527E1A-09C4-4B86-B3B3-9A288CCC5097}" destId="{D75E345C-C041-48B2-9548-636E478CD1B8}" srcOrd="0" destOrd="0" presId="urn:microsoft.com/office/officeart/2005/8/layout/cycle2"/>
    <dgm:cxn modelId="{7195D3EB-4961-4E07-A314-E6F6589A4485}" type="presParOf" srcId="{7A5067B7-C4E4-459C-BBB1-09E3CDC35ACA}" destId="{F3063093-3061-40EE-B8B9-9928EEC24714}" srcOrd="10" destOrd="0" presId="urn:microsoft.com/office/officeart/2005/8/layout/cycle2"/>
    <dgm:cxn modelId="{6F4DF4FB-FF1C-48A8-B4D9-8C042C6ACF86}" type="presParOf" srcId="{7A5067B7-C4E4-459C-BBB1-09E3CDC35ACA}" destId="{B15C4BFB-D17B-4719-98AA-12CEA1FF9057}" srcOrd="11" destOrd="0" presId="urn:microsoft.com/office/officeart/2005/8/layout/cycle2"/>
    <dgm:cxn modelId="{28E7D1FE-16E0-4BAC-921D-C787B8144DD1}" type="presParOf" srcId="{B15C4BFB-D17B-4719-98AA-12CEA1FF9057}" destId="{7877BC40-F852-4F0F-865D-09BD08465F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667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8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cc07f8bc7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cc07f8bc7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0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af1dbd2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af1dbd2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8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9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1156a5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1156a5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14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3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96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cc07f8bc7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cc07f8bc7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6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13" y="-30324"/>
            <a:ext cx="9251826" cy="5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02600" y="3630700"/>
            <a:ext cx="380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04175" y="3606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0725" y="8294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38225" y="728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84225" y="4295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669000" y="1858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37575" y="41608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65700" y="4760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5575" y="535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32825" y="2379505"/>
            <a:ext cx="280200" cy="350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4150" y="8295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637" y="-62176"/>
            <a:ext cx="9323274" cy="52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284000" y="24556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52025" y="3713883"/>
            <a:ext cx="203100" cy="254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351350" y="11139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233775" y="2391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7554450" y="43969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59725" y="540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719450" y="290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850075" y="4772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126" y="-53074"/>
            <a:ext cx="9250252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398188"/>
            <a:ext cx="8297825" cy="4207063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451" y="-43225"/>
            <a:ext cx="9264902" cy="52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605925" y="177125"/>
            <a:ext cx="8045050" cy="4499775"/>
            <a:chOff x="605925" y="177125"/>
            <a:chExt cx="8045050" cy="4499775"/>
          </a:xfrm>
        </p:grpSpPr>
        <p:sp>
          <p:nvSpPr>
            <p:cNvPr id="43" name="Google Shape;43;p4"/>
            <p:cNvSpPr/>
            <p:nvPr/>
          </p:nvSpPr>
          <p:spPr>
            <a:xfrm>
              <a:off x="8200475" y="629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181500" y="1771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61500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59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723125" y="2552225"/>
              <a:ext cx="206400" cy="25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772350" y="4540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138" y="-41699"/>
            <a:ext cx="9292277" cy="52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1052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529725" y="535000"/>
            <a:ext cx="8051575" cy="4237900"/>
            <a:chOff x="529725" y="535000"/>
            <a:chExt cx="8051575" cy="4237900"/>
          </a:xfrm>
        </p:grpSpPr>
        <p:sp>
          <p:nvSpPr>
            <p:cNvPr id="83" name="Google Shape;83;p7"/>
            <p:cNvSpPr/>
            <p:nvPr/>
          </p:nvSpPr>
          <p:spPr>
            <a:xfrm>
              <a:off x="2896425" y="40221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378200" y="875892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741463" y="4045775"/>
              <a:ext cx="334800" cy="419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3925" y="20455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046275" y="1310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97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57675" y="4506350"/>
              <a:ext cx="162900" cy="204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61775" y="535000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185100" y="4636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4349" y="-53074"/>
            <a:ext cx="9332698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 flipH="1">
            <a:off x="4255450" y="2013675"/>
            <a:ext cx="41736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 flipH="1">
            <a:off x="4255300" y="14432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425298" y="398200"/>
            <a:ext cx="8421775" cy="4400950"/>
            <a:chOff x="425298" y="398200"/>
            <a:chExt cx="8421775" cy="4400950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180298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737873" y="2963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6894423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4521598" y="46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1025923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425298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1025923" y="2395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7205748" y="8653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2748" y="46623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4054873" y="37432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049" y="-54588"/>
            <a:ext cx="9338098" cy="5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447175" y="264250"/>
            <a:ext cx="8203800" cy="4135500"/>
            <a:chOff x="447175" y="264250"/>
            <a:chExt cx="8203800" cy="4135500"/>
          </a:xfrm>
        </p:grpSpPr>
        <p:sp>
          <p:nvSpPr>
            <p:cNvPr id="158" name="Google Shape;158;p13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61400" y="2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10700" y="36280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 rotWithShape="1">
          <a:blip r:embed="rId2">
            <a:alphaModFix/>
          </a:blip>
          <a:srcRect l="7607" r="12901" b="18526"/>
          <a:stretch/>
        </p:blipFill>
        <p:spPr>
          <a:xfrm flipH="1">
            <a:off x="-47100" y="-26550"/>
            <a:ext cx="9238200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11216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subTitle" idx="1"/>
          </p:nvPr>
        </p:nvSpPr>
        <p:spPr>
          <a:xfrm>
            <a:off x="11216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 idx="2"/>
          </p:nvPr>
        </p:nvSpPr>
        <p:spPr>
          <a:xfrm>
            <a:off x="3624888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subTitle" idx="3"/>
          </p:nvPr>
        </p:nvSpPr>
        <p:spPr>
          <a:xfrm>
            <a:off x="3624888" y="2338240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title" idx="4"/>
          </p:nvPr>
        </p:nvSpPr>
        <p:spPr>
          <a:xfrm>
            <a:off x="11216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5"/>
          </p:nvPr>
        </p:nvSpPr>
        <p:spPr>
          <a:xfrm>
            <a:off x="11216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6"/>
          <p:cNvSpPr txBox="1">
            <a:spLocks noGrp="1"/>
          </p:cNvSpPr>
          <p:nvPr>
            <p:ph type="title" idx="6"/>
          </p:nvPr>
        </p:nvSpPr>
        <p:spPr>
          <a:xfrm>
            <a:off x="3624888" y="375976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subTitle" idx="7"/>
          </p:nvPr>
        </p:nvSpPr>
        <p:spPr>
          <a:xfrm>
            <a:off x="3624888" y="4215129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title" idx="8"/>
          </p:nvPr>
        </p:nvSpPr>
        <p:spPr>
          <a:xfrm>
            <a:off x="6128063" y="1882875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6"/>
          <p:cNvSpPr txBox="1">
            <a:spLocks noGrp="1"/>
          </p:cNvSpPr>
          <p:nvPr>
            <p:ph type="subTitle" idx="9"/>
          </p:nvPr>
        </p:nvSpPr>
        <p:spPr>
          <a:xfrm>
            <a:off x="6128063" y="233824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title" idx="13"/>
          </p:nvPr>
        </p:nvSpPr>
        <p:spPr>
          <a:xfrm>
            <a:off x="6128063" y="3759754"/>
            <a:ext cx="1894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subTitle" idx="14"/>
          </p:nvPr>
        </p:nvSpPr>
        <p:spPr>
          <a:xfrm>
            <a:off x="6128063" y="4215125"/>
            <a:ext cx="1894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401" y="-37913"/>
            <a:ext cx="9278802" cy="52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3960440" y="13927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1"/>
          </p:nvPr>
        </p:nvSpPr>
        <p:spPr>
          <a:xfrm>
            <a:off x="3960440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 idx="2"/>
          </p:nvPr>
        </p:nvSpPr>
        <p:spPr>
          <a:xfrm>
            <a:off x="3960440" y="2499464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7"/>
          <p:cNvSpPr txBox="1">
            <a:spLocks noGrp="1"/>
          </p:cNvSpPr>
          <p:nvPr>
            <p:ph type="subTitle" idx="3"/>
          </p:nvPr>
        </p:nvSpPr>
        <p:spPr>
          <a:xfrm>
            <a:off x="3960440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4"/>
          </p:nvPr>
        </p:nvSpPr>
        <p:spPr>
          <a:xfrm>
            <a:off x="3960440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5"/>
          </p:nvPr>
        </p:nvSpPr>
        <p:spPr>
          <a:xfrm>
            <a:off x="3960440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title" idx="6"/>
          </p:nvPr>
        </p:nvSpPr>
        <p:spPr>
          <a:xfrm>
            <a:off x="6387442" y="3606211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7"/>
          <p:cNvSpPr txBox="1">
            <a:spLocks noGrp="1"/>
          </p:cNvSpPr>
          <p:nvPr>
            <p:ph type="subTitle" idx="7"/>
          </p:nvPr>
        </p:nvSpPr>
        <p:spPr>
          <a:xfrm>
            <a:off x="6387442" y="4098649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7"/>
          <p:cNvSpPr txBox="1">
            <a:spLocks noGrp="1"/>
          </p:cNvSpPr>
          <p:nvPr>
            <p:ph type="title" idx="8"/>
          </p:nvPr>
        </p:nvSpPr>
        <p:spPr>
          <a:xfrm>
            <a:off x="6387453" y="140422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9"/>
          </p:nvPr>
        </p:nvSpPr>
        <p:spPr>
          <a:xfrm>
            <a:off x="6387453" y="1885164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 idx="13"/>
          </p:nvPr>
        </p:nvSpPr>
        <p:spPr>
          <a:xfrm>
            <a:off x="6387453" y="2499486"/>
            <a:ext cx="200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ubTitle" idx="14"/>
          </p:nvPr>
        </p:nvSpPr>
        <p:spPr>
          <a:xfrm>
            <a:off x="6387453" y="2991901"/>
            <a:ext cx="2007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27"/>
          <p:cNvGrpSpPr/>
          <p:nvPr/>
        </p:nvGrpSpPr>
        <p:grpSpPr>
          <a:xfrm>
            <a:off x="555250" y="403007"/>
            <a:ext cx="8306250" cy="4340393"/>
            <a:chOff x="555250" y="403007"/>
            <a:chExt cx="8306250" cy="4340393"/>
          </a:xfrm>
        </p:grpSpPr>
        <p:sp>
          <p:nvSpPr>
            <p:cNvPr id="374" name="Google Shape;374;p27"/>
            <p:cNvSpPr/>
            <p:nvPr/>
          </p:nvSpPr>
          <p:spPr>
            <a:xfrm>
              <a:off x="1662625" y="40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182550" y="1913400"/>
              <a:ext cx="158400" cy="19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555250" y="1012050"/>
              <a:ext cx="158400" cy="19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49000" y="3606200"/>
              <a:ext cx="278100" cy="348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764100" y="6928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8655100" y="223023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8545900" y="3880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924725" y="460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72" r:id="rId8"/>
    <p:sldLayoutId id="2147483673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10.pn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12" y="567429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322379" y="387222"/>
            <a:ext cx="4821621" cy="3130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IMDb</a:t>
            </a:r>
            <a:br>
              <a:rPr lang="en-US" dirty="0"/>
            </a:br>
            <a:r>
              <a:rPr lang="en-US" dirty="0"/>
              <a:t> Rating Movies </a:t>
            </a:r>
            <a:br>
              <a:rPr lang="en-US" dirty="0"/>
            </a:br>
            <a:endParaRPr sz="3600" dirty="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1"/>
          </p:nvPr>
        </p:nvSpPr>
        <p:spPr>
          <a:xfrm>
            <a:off x="4668999" y="3163075"/>
            <a:ext cx="384471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Rawan Al-Qahtani</a:t>
            </a:r>
          </a:p>
          <a:p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Ghadeer Al-</a:t>
            </a:r>
            <a:r>
              <a:rPr lang="en-US" sz="1800" b="1" dirty="0" err="1">
                <a:solidFill>
                  <a:schemeClr val="accent3">
                    <a:lumMod val="50000"/>
                  </a:schemeClr>
                </a:solidFill>
              </a:rPr>
              <a:t>ghamdi</a:t>
            </a:r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b="1" dirty="0" err="1">
                <a:solidFill>
                  <a:schemeClr val="bg1"/>
                </a:solidFill>
              </a:rPr>
              <a:t>Sypervised</a:t>
            </a:r>
            <a:r>
              <a:rPr lang="en-US" sz="1800" b="1" dirty="0">
                <a:solidFill>
                  <a:schemeClr val="bg1"/>
                </a:solidFill>
              </a:rPr>
              <a:t> by: </a:t>
            </a:r>
            <a:r>
              <a:rPr lang="en-US" sz="1800" b="1" dirty="0" err="1">
                <a:solidFill>
                  <a:schemeClr val="bg1"/>
                </a:solidFill>
              </a:rPr>
              <a:t>Dr.Mejdal</a:t>
            </a:r>
            <a:r>
              <a:rPr lang="en-US" sz="1800" b="1" dirty="0">
                <a:solidFill>
                  <a:schemeClr val="bg1"/>
                </a:solidFill>
              </a:rPr>
              <a:t> Al-Qahtani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xmlns="" id="{3022C4A4-CB10-4FC4-93A8-BE8B77269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31" t="24910" r="26559" b="26789"/>
          <a:stretch/>
        </p:blipFill>
        <p:spPr>
          <a:xfrm rot="20280431">
            <a:off x="1360292" y="1448576"/>
            <a:ext cx="3154543" cy="10080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6635DDE8-20E5-5846-AB42-84FA8026C9BB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x-none" dirty="0"/>
              <a:t>Fourmela of the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107BB71-A510-DB45-8A66-E426A5B4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92" y="1368165"/>
            <a:ext cx="2892754" cy="12035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8369BDE-15CE-B54F-9780-44E6F76A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28" y="2859820"/>
            <a:ext cx="4946943" cy="17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>
            <a:spLocks noGrp="1"/>
          </p:cNvSpPr>
          <p:nvPr>
            <p:ph type="title" idx="15"/>
          </p:nvPr>
        </p:nvSpPr>
        <p:spPr>
          <a:xfrm>
            <a:off x="603041" y="278544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the IMDb rate to top 5 Movies</a:t>
            </a:r>
            <a:endParaRPr dirty="0"/>
          </a:p>
        </p:txBody>
      </p:sp>
      <p:pic>
        <p:nvPicPr>
          <p:cNvPr id="41" name="Google Shape;698;p52">
            <a:extLst>
              <a:ext uri="{FF2B5EF4-FFF2-40B4-BE49-F238E27FC236}">
                <a16:creationId xmlns:a16="http://schemas.microsoft.com/office/drawing/2014/main" xmlns="" id="{8B1B0A61-0489-4CB0-878C-A89A821C78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5633">
            <a:off x="80206" y="617686"/>
            <a:ext cx="1223797" cy="10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99;p52">
            <a:extLst>
              <a:ext uri="{FF2B5EF4-FFF2-40B4-BE49-F238E27FC236}">
                <a16:creationId xmlns:a16="http://schemas.microsoft.com/office/drawing/2014/main" xmlns="" id="{02C38234-D3AE-4B63-84BA-1B905B65A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0544" flipH="1">
            <a:off x="7932192" y="313941"/>
            <a:ext cx="1219890" cy="103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xmlns="" id="{3628318F-A6B6-4475-860C-3D06AF44D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07" t="30569" r="30357" b="48331"/>
          <a:stretch/>
        </p:blipFill>
        <p:spPr>
          <a:xfrm>
            <a:off x="1544775" y="1139293"/>
            <a:ext cx="6100355" cy="1446300"/>
          </a:xfrm>
          <a:prstGeom prst="rect">
            <a:avLst/>
          </a:prstGeom>
        </p:spPr>
      </p:pic>
      <p:sp>
        <p:nvSpPr>
          <p:cNvPr id="44" name="مستطيل 43">
            <a:extLst>
              <a:ext uri="{FF2B5EF4-FFF2-40B4-BE49-F238E27FC236}">
                <a16:creationId xmlns:a16="http://schemas.microsoft.com/office/drawing/2014/main" xmlns="" id="{F83E57D1-696D-44E7-BA14-0B06A25CF3A4}"/>
              </a:ext>
            </a:extLst>
          </p:cNvPr>
          <p:cNvSpPr/>
          <p:nvPr/>
        </p:nvSpPr>
        <p:spPr>
          <a:xfrm>
            <a:off x="4819208" y="1479835"/>
            <a:ext cx="627322" cy="10344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xmlns="" id="{0E9D7D7C-1F63-488D-9448-818B59C1B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16"/>
          <a:stretch/>
        </p:blipFill>
        <p:spPr>
          <a:xfrm>
            <a:off x="7400242" y="2654121"/>
            <a:ext cx="1752600" cy="2489379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xmlns="" id="{A5618A96-F6A2-4666-86C8-8AC68C2F4A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31"/>
          <a:stretch/>
        </p:blipFill>
        <p:spPr>
          <a:xfrm>
            <a:off x="5568118" y="2667209"/>
            <a:ext cx="1800225" cy="246697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xmlns="" id="{E3AA5E8B-AFAE-4805-A660-23C126A3C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17"/>
          <a:stretch/>
        </p:blipFill>
        <p:spPr>
          <a:xfrm>
            <a:off x="3763919" y="2667209"/>
            <a:ext cx="1781175" cy="2466975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xmlns="" id="{7AC4BCEA-CB18-42CE-BC36-F9155C047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501" y="2670948"/>
            <a:ext cx="1847850" cy="2466975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xmlns="" id="{5CF5E760-8C79-4515-BC74-A9FBA3EDD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7" y="2667209"/>
            <a:ext cx="184785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صورة 24">
            <a:extLst>
              <a:ext uri="{FF2B5EF4-FFF2-40B4-BE49-F238E27FC236}">
                <a16:creationId xmlns:a16="http://schemas.microsoft.com/office/drawing/2014/main" xmlns="" id="{0B6FE256-C484-4323-A7F3-A2500BF5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7" t="30569" r="30357" b="48331"/>
          <a:stretch/>
        </p:blipFill>
        <p:spPr>
          <a:xfrm>
            <a:off x="2663172" y="989955"/>
            <a:ext cx="6100355" cy="144630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xmlns="" id="{F90A9990-AF0D-4EC6-ACBC-3E31E2FB1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66294" r="42250" b="24351"/>
          <a:stretch/>
        </p:blipFill>
        <p:spPr>
          <a:xfrm>
            <a:off x="4330626" y="4319395"/>
            <a:ext cx="4572000" cy="641258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xmlns="" id="{12B74A11-7177-41D4-B80D-B7AD0FEF3E48}"/>
              </a:ext>
            </a:extLst>
          </p:cNvPr>
          <p:cNvSpPr txBox="1"/>
          <p:nvPr/>
        </p:nvSpPr>
        <p:spPr>
          <a:xfrm>
            <a:off x="2769461" y="4486135"/>
            <a:ext cx="1476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output data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xmlns="" id="{E686CFA7-CF36-4539-9A8C-F162C0AD2927}"/>
              </a:ext>
            </a:extLst>
          </p:cNvPr>
          <p:cNvSpPr txBox="1"/>
          <p:nvPr/>
        </p:nvSpPr>
        <p:spPr>
          <a:xfrm>
            <a:off x="738051" y="1422257"/>
            <a:ext cx="147610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The real data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xmlns="" id="{25B7A258-FA02-4C04-A53E-5B0117E10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45566" r="53286" b="33335"/>
          <a:stretch/>
        </p:blipFill>
        <p:spPr>
          <a:xfrm>
            <a:off x="1435265" y="2512486"/>
            <a:ext cx="4144497" cy="1758132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xmlns="" id="{4BA146A3-8720-4FDC-AA97-530C64783F79}"/>
              </a:ext>
            </a:extLst>
          </p:cNvPr>
          <p:cNvSpPr txBox="1"/>
          <p:nvPr/>
        </p:nvSpPr>
        <p:spPr>
          <a:xfrm>
            <a:off x="0" y="2706966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input data to the prediction module </a:t>
            </a:r>
          </a:p>
        </p:txBody>
      </p:sp>
      <p:sp>
        <p:nvSpPr>
          <p:cNvPr id="24" name="Google Shape;628;p45">
            <a:extLst>
              <a:ext uri="{FF2B5EF4-FFF2-40B4-BE49-F238E27FC236}">
                <a16:creationId xmlns:a16="http://schemas.microsoft.com/office/drawing/2014/main" xmlns="" id="{56F063B8-F699-4170-A5DE-1975483EF22B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27" name="سهم: لأعلى 26">
            <a:extLst>
              <a:ext uri="{FF2B5EF4-FFF2-40B4-BE49-F238E27FC236}">
                <a16:creationId xmlns:a16="http://schemas.microsoft.com/office/drawing/2014/main" xmlns="" id="{3231740E-60F0-4B0E-BC6D-45D6E836C2A5}"/>
              </a:ext>
            </a:extLst>
          </p:cNvPr>
          <p:cNvSpPr/>
          <p:nvPr/>
        </p:nvSpPr>
        <p:spPr>
          <a:xfrm>
            <a:off x="6326021" y="2643838"/>
            <a:ext cx="300445" cy="150970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xmlns="" id="{BA530EF5-174D-4B32-8195-973D8FFC9CCA}"/>
              </a:ext>
            </a:extLst>
          </p:cNvPr>
          <p:cNvSpPr txBox="1"/>
          <p:nvPr/>
        </p:nvSpPr>
        <p:spPr>
          <a:xfrm>
            <a:off x="6714463" y="3008493"/>
            <a:ext cx="1476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sp>
        <p:nvSpPr>
          <p:cNvPr id="2" name="مستطيل ذو زاوية واحدة مستديرة 1"/>
          <p:cNvSpPr/>
          <p:nvPr/>
        </p:nvSpPr>
        <p:spPr>
          <a:xfrm>
            <a:off x="5875020" y="989955"/>
            <a:ext cx="657398" cy="1446300"/>
          </a:xfrm>
          <a:prstGeom prst="round1Rect">
            <a:avLst/>
          </a:prstGeom>
          <a:solidFill>
            <a:schemeClr val="accent3">
              <a:alpha val="1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060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xmlns="" id="{519040E6-AC06-4998-B73A-D09A3EC0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4" t="38237" r="51628" b="20812"/>
          <a:stretch/>
        </p:blipFill>
        <p:spPr>
          <a:xfrm>
            <a:off x="1562987" y="1212111"/>
            <a:ext cx="4997302" cy="2877095"/>
          </a:xfrm>
          <a:prstGeom prst="rect">
            <a:avLst/>
          </a:prstGeom>
        </p:spPr>
      </p:pic>
      <p:sp>
        <p:nvSpPr>
          <p:cNvPr id="17" name="Google Shape;628;p45">
            <a:extLst>
              <a:ext uri="{FF2B5EF4-FFF2-40B4-BE49-F238E27FC236}">
                <a16:creationId xmlns:a16="http://schemas.microsoft.com/office/drawing/2014/main" xmlns="" id="{07FB2A60-8B38-470C-A163-EDCF5C80F7E8}"/>
              </a:ext>
            </a:extLst>
          </p:cNvPr>
          <p:cNvSpPr txBox="1">
            <a:spLocks/>
          </p:cNvSpPr>
          <p:nvPr/>
        </p:nvSpPr>
        <p:spPr>
          <a:xfrm>
            <a:off x="603041" y="278544"/>
            <a:ext cx="7704000" cy="440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Predicting the IMDb rate to top 5 Movies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xmlns="" id="{E5731129-5627-48DA-B2EA-3C04A5379010}"/>
              </a:ext>
            </a:extLst>
          </p:cNvPr>
          <p:cNvSpPr txBox="1"/>
          <p:nvPr/>
        </p:nvSpPr>
        <p:spPr>
          <a:xfrm>
            <a:off x="2806996" y="4274296"/>
            <a:ext cx="463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Comparing the output with the real data</a:t>
            </a:r>
          </a:p>
        </p:txBody>
      </p:sp>
      <p:pic>
        <p:nvPicPr>
          <p:cNvPr id="20" name="Google Shape;1046;p61">
            <a:extLst>
              <a:ext uri="{FF2B5EF4-FFF2-40B4-BE49-F238E27FC236}">
                <a16:creationId xmlns:a16="http://schemas.microsoft.com/office/drawing/2014/main" xmlns="" id="{D4DD0C52-7F41-4D2D-9EBA-0C528C836A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7686">
            <a:off x="6852416" y="1542937"/>
            <a:ext cx="2752674" cy="118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04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842B0BCC-4DF8-7A41-8B8D-44B885CC858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x-none" dirty="0"/>
              <a:t>Future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F5BD4CD-03AD-8A4F-B012-DFFCCF9B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00" y="2027954"/>
            <a:ext cx="5642800" cy="2929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4F80D3-F0AC-304B-8F7D-DD66D3AADA70}"/>
              </a:ext>
            </a:extLst>
          </p:cNvPr>
          <p:cNvSpPr txBox="1"/>
          <p:nvPr/>
        </p:nvSpPr>
        <p:spPr>
          <a:xfrm>
            <a:off x="502602" y="1114718"/>
            <a:ext cx="709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>
                <a:solidFill>
                  <a:schemeClr val="bg1"/>
                </a:solidFill>
              </a:rPr>
              <a:t>Apply all that on local dataset for local films since we got creative film makers!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26EB17-F466-1847-B0E2-717FB485D5CC}"/>
              </a:ext>
            </a:extLst>
          </p:cNvPr>
          <p:cNvSpPr txBox="1"/>
          <p:nvPr/>
        </p:nvSpPr>
        <p:spPr>
          <a:xfrm>
            <a:off x="1480436" y="1425196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 which category will be most watched so we can </a:t>
            </a:r>
            <a:r>
              <a:rPr lang="en-US" dirty="0" err="1">
                <a:solidFill>
                  <a:schemeClr val="bg1"/>
                </a:solidFill>
              </a:rPr>
              <a:t>focuos</a:t>
            </a:r>
            <a:r>
              <a:rPr lang="en-US" dirty="0">
                <a:solidFill>
                  <a:schemeClr val="bg1"/>
                </a:solidFill>
              </a:rPr>
              <a:t> on that!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042;p61">
            <a:extLst>
              <a:ext uri="{FF2B5EF4-FFF2-40B4-BE49-F238E27FC236}">
                <a16:creationId xmlns:a16="http://schemas.microsoft.com/office/drawing/2014/main" xmlns="" id="{EDF9F167-897F-4A15-8496-74E13971F4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236" y="261905"/>
            <a:ext cx="1673550" cy="1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3;p61">
            <a:extLst>
              <a:ext uri="{FF2B5EF4-FFF2-40B4-BE49-F238E27FC236}">
                <a16:creationId xmlns:a16="http://schemas.microsoft.com/office/drawing/2014/main" xmlns="" id="{AFC93436-B117-433E-ACA6-E41F3412D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59" y="3783730"/>
            <a:ext cx="3681031" cy="10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44;p61">
            <a:extLst>
              <a:ext uri="{FF2B5EF4-FFF2-40B4-BE49-F238E27FC236}">
                <a16:creationId xmlns:a16="http://schemas.microsoft.com/office/drawing/2014/main" xmlns="" id="{0AB10EA3-1D99-48D2-80AD-B3EF823321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43" y="3209060"/>
            <a:ext cx="1293851" cy="16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5;p61">
            <a:extLst>
              <a:ext uri="{FF2B5EF4-FFF2-40B4-BE49-F238E27FC236}">
                <a16:creationId xmlns:a16="http://schemas.microsoft.com/office/drawing/2014/main" xmlns="" id="{D49F5986-206B-4EB6-B982-FE59BFE6BB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3883">
            <a:off x="6267211" y="563458"/>
            <a:ext cx="2418164" cy="14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47;p61">
            <a:extLst>
              <a:ext uri="{FF2B5EF4-FFF2-40B4-BE49-F238E27FC236}">
                <a16:creationId xmlns:a16="http://schemas.microsoft.com/office/drawing/2014/main" xmlns="" id="{70BEF81F-7AD6-45D9-A767-07904FF97D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394" y="261905"/>
            <a:ext cx="1427300" cy="13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مربع نص 20">
            <a:extLst>
              <a:ext uri="{FF2B5EF4-FFF2-40B4-BE49-F238E27FC236}">
                <a16:creationId xmlns:a16="http://schemas.microsoft.com/office/drawing/2014/main" xmlns="" id="{F1E95480-49D2-41B3-AC61-48938E96894F}"/>
              </a:ext>
            </a:extLst>
          </p:cNvPr>
          <p:cNvSpPr txBox="1"/>
          <p:nvPr/>
        </p:nvSpPr>
        <p:spPr>
          <a:xfrm>
            <a:off x="2679981" y="2214177"/>
            <a:ext cx="347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5400" b="1" dirty="0">
                <a:solidFill>
                  <a:schemeClr val="bg1"/>
                </a:solidFill>
              </a:rPr>
              <a:t>THANKS!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body" idx="1"/>
          </p:nvPr>
        </p:nvSpPr>
        <p:spPr>
          <a:xfrm>
            <a:off x="720000" y="1321700"/>
            <a:ext cx="77040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In this project we have used the IMDB movies dataset that was tacking from the website through web-scraping with beautiful soap. This data is for a 1000 movie containing (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name-year released -  show length –IMDB rating –audience votes – movie type –</a:t>
            </a:r>
            <a:r>
              <a:rPr lang="en-US" b="1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metascore</a:t>
            </a:r>
            <a:r>
              <a:rPr lang="en-US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Andalus" panose="02020603050405020304" pitchFamily="18" charset="-78"/>
              </a:rPr>
              <a:t> –US gross    </a:t>
            </a:r>
            <a:endParaRPr lang="en-US" sz="1400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This data was used to create a module that can predict the IMDB rating from the other data(audience votes-year released -  show length- </a:t>
            </a:r>
            <a:r>
              <a:rPr lang="en-US" sz="1600" dirty="0" err="1">
                <a:latin typeface="Adobe Ming Std L" panose="02020300000000000000" pitchFamily="18" charset="-128"/>
                <a:ea typeface="Adobe Ming Std L" panose="02020300000000000000" pitchFamily="18" charset="-128"/>
              </a:rPr>
              <a:t>metascore</a:t>
            </a:r>
            <a:r>
              <a:rPr lang="en-US" sz="16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 - US gross).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xmlns="" id="{D00F80F2-8190-4273-A31E-629FB5F1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62" y="2896167"/>
            <a:ext cx="3671554" cy="20604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xfrm>
            <a:off x="719999" y="234200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sequence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5" y="454550"/>
            <a:ext cx="936101" cy="797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" name="رسم تخطيطي 57">
            <a:extLst>
              <a:ext uri="{FF2B5EF4-FFF2-40B4-BE49-F238E27FC236}">
                <a16:creationId xmlns:a16="http://schemas.microsoft.com/office/drawing/2014/main" xmlns="" id="{56CB7574-CA86-41DD-B4D5-5FCF8620F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671257"/>
              </p:ext>
            </p:extLst>
          </p:nvPr>
        </p:nvGraphicFramePr>
        <p:xfrm>
          <a:off x="1207738" y="820809"/>
          <a:ext cx="6728523" cy="432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</a:t>
            </a: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7332611" y="133099"/>
            <a:ext cx="1479302" cy="15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عنصر نائب للمحتوى 4">
            <a:extLst>
              <a:ext uri="{FF2B5EF4-FFF2-40B4-BE49-F238E27FC236}">
                <a16:creationId xmlns:a16="http://schemas.microsoft.com/office/drawing/2014/main" xmlns="" id="{1B8E03B6-EA28-494D-9865-994A4F90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1" t="29430" r="17349" b="25941"/>
          <a:stretch/>
        </p:blipFill>
        <p:spPr>
          <a:xfrm>
            <a:off x="1208814" y="1071672"/>
            <a:ext cx="6027361" cy="20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xmlns="" id="{78D10FEA-E942-4E23-95B0-A159053E36E1}"/>
              </a:ext>
            </a:extLst>
          </p:cNvPr>
          <p:cNvSpPr txBox="1"/>
          <p:nvPr/>
        </p:nvSpPr>
        <p:spPr>
          <a:xfrm>
            <a:off x="1208814" y="3268822"/>
            <a:ext cx="6173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IMDB webpage was scraped to get dataset consist of 1000 movie with 8 categories for each.</a:t>
            </a:r>
          </a:p>
          <a:p>
            <a:r>
              <a:rPr lang="en-US" dirty="0">
                <a:solidFill>
                  <a:schemeClr val="tx1"/>
                </a:solidFill>
              </a:rPr>
              <a:t> this data was sorted into data-Frame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xmlns="" id="{C8D66B45-EEBE-466A-B7E6-B2835D9F4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3" t="49297" r="14072" b="29133"/>
          <a:stretch/>
        </p:blipFill>
        <p:spPr>
          <a:xfrm>
            <a:off x="1208814" y="4025343"/>
            <a:ext cx="6869440" cy="1113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 flipH="1">
            <a:off x="2267012" y="144900"/>
            <a:ext cx="41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437">
            <a:off x="971842" y="91893"/>
            <a:ext cx="990253" cy="152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 rot="1283877">
            <a:off x="7006735" y="568981"/>
            <a:ext cx="2075924" cy="1423700"/>
            <a:chOff x="1135125" y="3099823"/>
            <a:chExt cx="2075924" cy="1423700"/>
          </a:xfrm>
        </p:grpSpPr>
        <p:pic>
          <p:nvPicPr>
            <p:cNvPr id="485" name="Google Shape;4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9030">
              <a:off x="1185994" y="3183200"/>
              <a:ext cx="1974187" cy="125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24900" y="3457775"/>
              <a:ext cx="696375" cy="59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134">
            <a:off x="419473" y="5007"/>
            <a:ext cx="191451" cy="103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عنصر نائب للمحتوى 2">
            <a:extLst>
              <a:ext uri="{FF2B5EF4-FFF2-40B4-BE49-F238E27FC236}">
                <a16:creationId xmlns:a16="http://schemas.microsoft.com/office/drawing/2014/main" xmlns="" id="{A09C2708-AA95-45B2-844D-5CDECCA66A39}"/>
              </a:ext>
            </a:extLst>
          </p:cNvPr>
          <p:cNvSpPr txBox="1">
            <a:spLocks/>
          </p:cNvSpPr>
          <p:nvPr/>
        </p:nvSpPr>
        <p:spPr>
          <a:xfrm>
            <a:off x="215728" y="1235523"/>
            <a:ext cx="8022156" cy="289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6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None/>
              <a:defRPr sz="1400" b="0" i="0" u="none" strike="noStrike" cap="none"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r>
              <a:rPr lang="en-US" dirty="0"/>
              <a:t>cleaning the  numeric data from object to int: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converting the nan to 0 so it can be recognized as numeric data:</a:t>
            </a:r>
          </a:p>
          <a:p>
            <a:endParaRPr lang="en-US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xmlns="" id="{198DD0F0-2181-47DD-9F13-FCE24ABC6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86" t="32792" r="63464" b="43616"/>
          <a:stretch/>
        </p:blipFill>
        <p:spPr>
          <a:xfrm>
            <a:off x="1025300" y="1879930"/>
            <a:ext cx="2295571" cy="1383639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xmlns="" id="{6E492983-2E0C-43D2-8375-6B97D90E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36" t="41749" r="61750" b="33325"/>
          <a:stretch/>
        </p:blipFill>
        <p:spPr>
          <a:xfrm>
            <a:off x="4353812" y="1938290"/>
            <a:ext cx="2094577" cy="1383639"/>
          </a:xfrm>
          <a:prstGeom prst="rect">
            <a:avLst/>
          </a:prstGeom>
        </p:spPr>
      </p:pic>
      <p:sp>
        <p:nvSpPr>
          <p:cNvPr id="12" name="سهم: لليمين 11">
            <a:extLst>
              <a:ext uri="{FF2B5EF4-FFF2-40B4-BE49-F238E27FC236}">
                <a16:creationId xmlns:a16="http://schemas.microsoft.com/office/drawing/2014/main" xmlns="" id="{AF9CC87F-292E-4C10-B30C-EC82D365560D}"/>
              </a:ext>
            </a:extLst>
          </p:cNvPr>
          <p:cNvSpPr/>
          <p:nvPr/>
        </p:nvSpPr>
        <p:spPr>
          <a:xfrm>
            <a:off x="3600643" y="245999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xmlns="" id="{94A49602-2991-48B1-B5C1-DB1A1D2EC4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50" t="27227" r="50000" b="53419"/>
          <a:stretch/>
        </p:blipFill>
        <p:spPr>
          <a:xfrm>
            <a:off x="515198" y="3711608"/>
            <a:ext cx="3085445" cy="1074371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xmlns="" id="{256F4CEA-C8D7-44F4-9D78-35AC180E3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6" t="73184" r="51036" b="5245"/>
          <a:stretch/>
        </p:blipFill>
        <p:spPr>
          <a:xfrm>
            <a:off x="4486371" y="3669350"/>
            <a:ext cx="2898556" cy="1197388"/>
          </a:xfrm>
          <a:prstGeom prst="rect">
            <a:avLst/>
          </a:prstGeom>
        </p:spPr>
      </p:pic>
      <p:sp>
        <p:nvSpPr>
          <p:cNvPr id="15" name="سهم: لليمين 14">
            <a:extLst>
              <a:ext uri="{FF2B5EF4-FFF2-40B4-BE49-F238E27FC236}">
                <a16:creationId xmlns:a16="http://schemas.microsoft.com/office/drawing/2014/main" xmlns="" id="{CEA59259-C94D-4109-BB61-3EB4EB2E01F6}"/>
              </a:ext>
            </a:extLst>
          </p:cNvPr>
          <p:cNvSpPr/>
          <p:nvPr/>
        </p:nvSpPr>
        <p:spPr>
          <a:xfrm>
            <a:off x="3888288" y="4248794"/>
            <a:ext cx="465524" cy="19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سهم: لليمين 11">
            <a:extLst>
              <a:ext uri="{FF2B5EF4-FFF2-40B4-BE49-F238E27FC236}">
                <a16:creationId xmlns:a16="http://schemas.microsoft.com/office/drawing/2014/main" xmlns="" id="{AF9CC87F-292E-4C10-B30C-EC82D365560D}"/>
              </a:ext>
            </a:extLst>
          </p:cNvPr>
          <p:cNvSpPr/>
          <p:nvPr/>
        </p:nvSpPr>
        <p:spPr>
          <a:xfrm>
            <a:off x="1168255" y="227261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سهم: لليمين 11">
            <a:extLst>
              <a:ext uri="{FF2B5EF4-FFF2-40B4-BE49-F238E27FC236}">
                <a16:creationId xmlns:a16="http://schemas.microsoft.com/office/drawing/2014/main" xmlns="" id="{AF9CC87F-292E-4C10-B30C-EC82D365560D}"/>
              </a:ext>
            </a:extLst>
          </p:cNvPr>
          <p:cNvSpPr/>
          <p:nvPr/>
        </p:nvSpPr>
        <p:spPr>
          <a:xfrm>
            <a:off x="1168255" y="2595339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سهم: لليمين 11">
            <a:extLst>
              <a:ext uri="{FF2B5EF4-FFF2-40B4-BE49-F238E27FC236}">
                <a16:creationId xmlns:a16="http://schemas.microsoft.com/office/drawing/2014/main" xmlns="" id="{AF9CC87F-292E-4C10-B30C-EC82D365560D}"/>
              </a:ext>
            </a:extLst>
          </p:cNvPr>
          <p:cNvSpPr/>
          <p:nvPr/>
        </p:nvSpPr>
        <p:spPr>
          <a:xfrm>
            <a:off x="1170633" y="2851127"/>
            <a:ext cx="450362" cy="171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Correlation</a:t>
            </a: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31744F-033B-3143-9837-DB31D5A4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526195"/>
            <a:ext cx="4426526" cy="2957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394855" y="-61438"/>
            <a:ext cx="8749145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Creating the prediction module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4" y="817206"/>
            <a:ext cx="1699450" cy="3500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8C20BD68-668F-ED46-9D4D-A40C209AE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00503"/>
              </p:ext>
            </p:extLst>
          </p:nvPr>
        </p:nvGraphicFramePr>
        <p:xfrm>
          <a:off x="2286107" y="1964175"/>
          <a:ext cx="5489110" cy="1906628"/>
        </p:xfrm>
        <a:graphic>
          <a:graphicData uri="http://schemas.openxmlformats.org/drawingml/2006/table">
            <a:tbl>
              <a:tblPr firstRow="1" bandRow="1">
                <a:tableStyleId>{9D32D0F2-E1F4-43F8-B8F8-939094DC1FCE}</a:tableStyleId>
              </a:tblPr>
              <a:tblGrid>
                <a:gridCol w="1819974">
                  <a:extLst>
                    <a:ext uri="{9D8B030D-6E8A-4147-A177-3AD203B41FA5}">
                      <a16:colId xmlns:a16="http://schemas.microsoft.com/office/drawing/2014/main" xmlns="" val="3449624293"/>
                    </a:ext>
                  </a:extLst>
                </a:gridCol>
                <a:gridCol w="1834568">
                  <a:extLst>
                    <a:ext uri="{9D8B030D-6E8A-4147-A177-3AD203B41FA5}">
                      <a16:colId xmlns:a16="http://schemas.microsoft.com/office/drawing/2014/main" xmlns="" val="1322021819"/>
                    </a:ext>
                  </a:extLst>
                </a:gridCol>
                <a:gridCol w="1834568">
                  <a:extLst>
                    <a:ext uri="{9D8B030D-6E8A-4147-A177-3AD203B41FA5}">
                      <a16:colId xmlns:a16="http://schemas.microsoft.com/office/drawing/2014/main" xmlns="" val="3473029210"/>
                    </a:ext>
                  </a:extLst>
                </a:gridCol>
              </a:tblGrid>
              <a:tr h="365914"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The 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559729"/>
                  </a:ext>
                </a:extLst>
              </a:tr>
              <a:tr h="511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  <a:endParaRPr lang="x-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080473"/>
                  </a:ext>
                </a:extLst>
              </a:tr>
              <a:tr h="511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Ridge Regression</a:t>
                      </a:r>
                      <a:endParaRPr lang="x-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9142595"/>
                  </a:ext>
                </a:extLst>
              </a:tr>
              <a:tr h="511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Polynomial regression</a:t>
                      </a:r>
                      <a:endParaRPr lang="x-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>
                          <a:solidFill>
                            <a:schemeClr val="bg1"/>
                          </a:solidFill>
                        </a:rPr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1818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6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48606F-E9DE-1D4A-9AA8-394494C9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4" y="1848848"/>
            <a:ext cx="3338721" cy="2577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5AE120-F059-F340-84A1-688A577F08A9}"/>
              </a:ext>
            </a:extLst>
          </p:cNvPr>
          <p:cNvSpPr/>
          <p:nvPr/>
        </p:nvSpPr>
        <p:spPr>
          <a:xfrm>
            <a:off x="3244636" y="1330047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Polynomial regression</a:t>
            </a:r>
            <a:endParaRPr lang="x-non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529725" y="659671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visualizing</a:t>
            </a:r>
            <a:br>
              <a:rPr lang="en-US" dirty="0"/>
            </a:br>
            <a:endParaRPr dirty="0"/>
          </a:p>
        </p:txBody>
      </p:sp>
      <p:sp>
        <p:nvSpPr>
          <p:cNvPr id="617" name="Google Shape;617;p44"/>
          <p:cNvSpPr/>
          <p:nvPr/>
        </p:nvSpPr>
        <p:spPr>
          <a:xfrm>
            <a:off x="8378200" y="8758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8568775" y="3251677"/>
            <a:ext cx="162900" cy="2040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761775" y="5350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04DE7D-A2C5-1442-B7AC-9AE703B6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43" y="1664859"/>
            <a:ext cx="4213514" cy="2818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4B314-E2D9-574D-B817-17D76E6D4B68}"/>
              </a:ext>
            </a:extLst>
          </p:cNvPr>
          <p:cNvSpPr txBox="1"/>
          <p:nvPr/>
        </p:nvSpPr>
        <p:spPr>
          <a:xfrm>
            <a:off x="3647210" y="1160379"/>
            <a:ext cx="208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Linear Regression</a:t>
            </a:r>
            <a:endParaRPr lang="x-non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98840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Maker Animation Studios Style Workshop by Slidesgo">
  <a:themeElements>
    <a:clrScheme name="Simple Light">
      <a:dk1>
        <a:srgbClr val="FFFFFF"/>
      </a:dk1>
      <a:lt1>
        <a:srgbClr val="FFFFFF"/>
      </a:lt1>
      <a:dk2>
        <a:srgbClr val="3A2345"/>
      </a:dk2>
      <a:lt2>
        <a:srgbClr val="FFFFFF"/>
      </a:lt2>
      <a:accent1>
        <a:srgbClr val="FFD966"/>
      </a:accent1>
      <a:accent2>
        <a:srgbClr val="FE8327"/>
      </a:accent2>
      <a:accent3>
        <a:srgbClr val="C5143A"/>
      </a:accent3>
      <a:accent4>
        <a:srgbClr val="9253A7"/>
      </a:accent4>
      <a:accent5>
        <a:srgbClr val="999999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279</Words>
  <Application>Microsoft Office PowerPoint</Application>
  <PresentationFormat>عرض على الشاشة (9:16)‏</PresentationFormat>
  <Paragraphs>61</Paragraphs>
  <Slides>15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23" baseType="lpstr">
      <vt:lpstr>Comic Neue</vt:lpstr>
      <vt:lpstr>Arial</vt:lpstr>
      <vt:lpstr>Wingdings</vt:lpstr>
      <vt:lpstr>Andalus</vt:lpstr>
      <vt:lpstr>Bebas Neue</vt:lpstr>
      <vt:lpstr>Adobe Ming Std L</vt:lpstr>
      <vt:lpstr>Righteous</vt:lpstr>
      <vt:lpstr>Movie Maker Animation Studios Style Workshop by Slidesgo</vt:lpstr>
      <vt:lpstr>IMDb  Rating Movies  </vt:lpstr>
      <vt:lpstr>introduction</vt:lpstr>
      <vt:lpstr>code sequence</vt:lpstr>
      <vt:lpstr>Web scraping</vt:lpstr>
      <vt:lpstr>Data cleaning</vt:lpstr>
      <vt:lpstr>Data Correlation</vt:lpstr>
      <vt:lpstr>Creating the prediction module</vt:lpstr>
      <vt:lpstr>Data visualizing </vt:lpstr>
      <vt:lpstr>Data visualizing </vt:lpstr>
      <vt:lpstr>Fourmela of the model</vt:lpstr>
      <vt:lpstr>Predicting the IMDb rate to top 5 Movies</vt:lpstr>
      <vt:lpstr>عرض تقديمي في PowerPoint</vt:lpstr>
      <vt:lpstr>عرض تقديمي في PowerPoint</vt:lpstr>
      <vt:lpstr>Future Work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MAKER ANIMATION STUDIOS STYLE</dc:title>
  <dc:creator>hp</dc:creator>
  <cp:lastModifiedBy>حساب Microsoft</cp:lastModifiedBy>
  <cp:revision>44</cp:revision>
  <dcterms:modified xsi:type="dcterms:W3CDTF">2021-12-14T11:58:06Z</dcterms:modified>
</cp:coreProperties>
</file>